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bohydrate-metabolis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bohydrate-metabolis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bohydrate-metabolis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bohydrate-metabolis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bohydrate-metabolis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bohydrate-metabolis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bohydrate-metabolis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bohydrate-metabolis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bohydrate-metabolis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bohydrate-metabolis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bohydrate-metabolis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bohydrate-metabolis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bohydrate-metabolis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bohydrate-metabolis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bohydrate-metabolis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bohydrate-metabolis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bohydrate-metabolis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bohydrate-metabolis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bohydrate-metabolis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bohydrate-metabolis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bohydrate-metabolis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bohydrate-metabolis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bohydrate-metabolis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bohydrate-metabolis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bohydrate-metabolis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bohydrate-metabolis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bohydrate-metabolis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bohydrate-metabolis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bohydrate-metabolis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bohydrate-metabolis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bohydrate-metabolis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bohydrate-metabolis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bohydrate-metabolis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bohydrate-metabolis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bohydrate-metabolis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bohydrate-metabolis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bohydrate-metabolis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bohydrate-metabolis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bohydrate-metabolis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bohydrate-metabolis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bohydrate-metabolis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bohydrate-metabolis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bohydrate-metabolis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bohydrate-metabolis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bohydrate-metabolis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bohydrate-metabolis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bohydrate-metabolis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bohydrate-metabolis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rbohydrate-metabolis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rbohydrate-metabolis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rbohydrate-metabolis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rbohydrate-metabolis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rbohydrate-metabolis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rbohydrate-metabolis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rbohydrate-metabolis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bohydrate-metabolis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rbohydrate-metabolism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rbohydrate-metabolism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arbohydrate-metabolism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arbohydrate-metabolism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arbohydrate-metabolism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arbohydrate-metabolism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arbohydrate-metabolism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arbohydrate-metabolism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arbohydrate-metabolism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arbohydrate-metabolism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bohydrate-metabolis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arbohydrate-metabolism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arbohydrate-metabolism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Carbohydrate-metabolism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Carbohydrate-metabolism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Carbohydrate-metabolism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Carbohydrate-metabolism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Carbohydrate-metabolism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Carbohydrate-metabolism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Carbohydrate-metabolism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Carbohydrate-metabolism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bohydrate-metabolis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Carbohydrate-metabolism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Carbohydrate-metabolism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Carbohydrate-metabolism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Carbohydrate-metabolism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Carbohydrate-metabolism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Carbohydrate-metabolism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Carbohydrate-metabolism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Carbohydrate-metabolism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Carbohydrate-metabolism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Carbohydrate-metabolism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bohydrate-metabolis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Carbohydrate-metabolism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Carbohydrate-metabolism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Carbohydrate-metabolism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-Carbohydrate-metabolism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2025-01-30T07:55:14Z</dcterms:modified>
  <cp:category/>
</cp:coreProperties>
</file>